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455" r:id="rId3"/>
    <p:sldId id="2436" r:id="rId4"/>
    <p:sldId id="2448" r:id="rId5"/>
    <p:sldId id="2449" r:id="rId6"/>
    <p:sldId id="2450" r:id="rId7"/>
    <p:sldId id="2451" r:id="rId8"/>
    <p:sldId id="2452" r:id="rId9"/>
    <p:sldId id="2441" r:id="rId10"/>
    <p:sldId id="2442" r:id="rId11"/>
    <p:sldId id="2443" r:id="rId12"/>
    <p:sldId id="2444" r:id="rId13"/>
    <p:sldId id="2445" r:id="rId14"/>
    <p:sldId id="2446" r:id="rId15"/>
    <p:sldId id="2453" r:id="rId16"/>
    <p:sldId id="2454" r:id="rId17"/>
    <p:sldId id="2447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ontserrat" panose="02000505000000020004" pitchFamily="2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https://youtu.be/vDeV_cQH5Ys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E5A34-76BF-4538-AB64-B584A5C51B5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5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774" y="2260257"/>
            <a:ext cx="8090453" cy="622987"/>
          </a:xfrm>
        </p:spPr>
        <p:txBody>
          <a:bodyPr anchor="ctr"/>
          <a:lstStyle>
            <a:lvl1pPr algn="ctr">
              <a:defRPr sz="4500" spc="225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02706" y="2917968"/>
            <a:ext cx="3938588" cy="273844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spc="45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820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Processing_(programming_language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eeklogo.com/vector-logo/184988/arduin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ecs.oregonstate.edu/education/hardware/hcsr0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ore.digilentinc.com/half-size-breadboard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it.wikipedia.org/wiki/File:Arduino-uno-perspective-transparent.pn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894337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Air Piano</a:t>
            </a:r>
            <a:endParaRPr sz="6000" b="1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851720" y="25717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latin typeface="Roboto"/>
                <a:ea typeface="Roboto"/>
                <a:cs typeface="Roboto"/>
                <a:sym typeface="Roboto"/>
              </a:rPr>
              <a:t>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448393" y="157300"/>
            <a:ext cx="5871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Informatica </a:t>
            </a:r>
            <a:r>
              <a:rPr lang="en-GB" sz="10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Audiovisual</a:t>
            </a:r>
            <a:r>
              <a:rPr lang="es" sz="10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Escuela de Ingeniería Informática</a:t>
            </a: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35;p13">
            <a:extLst>
              <a:ext uri="{FF2B5EF4-FFF2-40B4-BE49-F238E27FC236}">
                <a16:creationId xmlns:a16="http://schemas.microsoft.com/office/drawing/2014/main" id="{FA6B3918-C0F1-44EA-9F2C-9C57FBFF2EAD}"/>
              </a:ext>
            </a:extLst>
          </p:cNvPr>
          <p:cNvSpPr txBox="1">
            <a:spLocks/>
          </p:cNvSpPr>
          <p:nvPr/>
        </p:nvSpPr>
        <p:spPr>
          <a:xfrm>
            <a:off x="6587071" y="4071200"/>
            <a:ext cx="255693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GB" sz="1800" dirty="0">
                <a:latin typeface="Roboto"/>
                <a:ea typeface="Roboto"/>
                <a:cs typeface="Roboto"/>
                <a:sym typeface="Roboto"/>
              </a:rPr>
              <a:t>Othmane Bakhtaoui</a:t>
            </a:r>
          </a:p>
          <a:p>
            <a:pPr marL="0" indent="0"/>
            <a:endParaRPr lang="en-GB" sz="24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D2BEBD3A-18D1-472D-98D3-AC07DB9D33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7D15D0-BC3F-4F8C-AE59-5674F99F7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3777" y="814605"/>
            <a:ext cx="3514291" cy="35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545172D5-A189-4D25-8D44-572CFCFDC4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AB148B-22FC-4CB5-90E5-8C800C5EF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3950" y="1198100"/>
            <a:ext cx="2747301" cy="274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9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824F6268-B27B-4B20-9BC0-15CD4EB144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55E963-5D37-4E91-BAB2-151DFF078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5889" y="693704"/>
            <a:ext cx="3756092" cy="37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B1C324CA-5C08-48E7-A661-5336291698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EDF994ED-A8C8-401A-93CF-E63EBEE80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11977" y="0"/>
            <a:ext cx="3137975" cy="2760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D59BE-C9C7-44DF-B2E4-04F5AA639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500900" y="2571750"/>
            <a:ext cx="2760128" cy="27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79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D1A461EC-225F-432D-A80A-D0C812F927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9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13822-AB9D-4ACF-90F6-2774AAF8A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0"/>
            <a:ext cx="81438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9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98F60-76DB-49C6-BAED-39A43A3F3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3"/>
            <a:ext cx="9144000" cy="50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184E8E9A-EB63-4256-A850-3FCD0286A4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4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CBAD02-1454-45C4-B83D-398E9AAD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35"/>
            <a:ext cx="9144000" cy="51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5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52FDDA7-3175-4227-A550-31266E8FB9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2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94E6E-337F-4BC6-86EE-1E85932A5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0"/>
            <a:ext cx="85496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3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E9DFB-7BA1-49D6-B1A5-330838F40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88" y="0"/>
            <a:ext cx="87400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711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770DCD3-EB21-443F-98E8-B4FB16E2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4" y="0"/>
            <a:ext cx="80796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9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8F3577-1346-4690-A7E3-7746CC800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83" y="0"/>
            <a:ext cx="8291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62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800D15-EA2D-40D8-86AE-FFDE78469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38" y="0"/>
            <a:ext cx="82787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AC037234-3614-4873-8AE9-464E36B701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62101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22</Words>
  <Application>Microsoft Office PowerPoint</Application>
  <PresentationFormat>On-screen Show (16:9)</PresentationFormat>
  <Paragraphs>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Montserrat</vt:lpstr>
      <vt:lpstr>Arial</vt:lpstr>
      <vt:lpstr>Lato</vt:lpstr>
      <vt:lpstr>Roboto</vt:lpstr>
      <vt:lpstr>Times New Roman</vt:lpstr>
      <vt:lpstr>Focus</vt:lpstr>
      <vt:lpstr>Air Piano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Decentralized Chat ES6A2</dc:title>
  <dc:creator>Othmane Bakhtaoui</dc:creator>
  <cp:lastModifiedBy>Othmane Bakhtaoui</cp:lastModifiedBy>
  <cp:revision>17</cp:revision>
  <dcterms:modified xsi:type="dcterms:W3CDTF">2019-05-06T16:52:17Z</dcterms:modified>
</cp:coreProperties>
</file>